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1" r:id="rId5"/>
    <p:sldId id="264" r:id="rId6"/>
    <p:sldId id="273" r:id="rId7"/>
    <p:sldId id="263" r:id="rId8"/>
    <p:sldId id="279" r:id="rId9"/>
    <p:sldId id="260" r:id="rId10"/>
    <p:sldId id="266" r:id="rId11"/>
    <p:sldId id="281" r:id="rId12"/>
    <p:sldId id="278" r:id="rId13"/>
    <p:sldId id="276" r:id="rId14"/>
    <p:sldId id="277" r:id="rId15"/>
    <p:sldId id="282" r:id="rId16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Grad osnovan u prvoj polovici VII. stoljeća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6CA77CE8-D641-48AB-9CF9-713168ADC5F8}">
      <dgm:prSet custT="1"/>
      <dgm:spPr/>
      <dgm:t>
        <a:bodyPr/>
        <a:lstStyle/>
        <a:p>
          <a:r>
            <a:rPr lang="hr-HR" sz="2400" dirty="0"/>
            <a:t>Prodori Slavena i propast Epidaura (Cavtata)</a:t>
          </a:r>
          <a:endParaRPr lang="en-US" sz="2400" dirty="0"/>
        </a:p>
      </dgm:t>
    </dgm:pt>
    <dgm:pt modelId="{CF5CE28E-B11A-4C3C-B3E8-7108658A4EF4}" type="parTrans" cxnId="{62BCD198-E6EE-4F4E-82C9-524FECEB16F5}">
      <dgm:prSet/>
      <dgm:spPr/>
      <dgm:t>
        <a:bodyPr/>
        <a:lstStyle/>
        <a:p>
          <a:endParaRPr lang="hr-HR"/>
        </a:p>
      </dgm:t>
    </dgm:pt>
    <dgm:pt modelId="{830965C4-4763-4198-8874-F3BBB75B78FA}" type="sibTrans" cxnId="{62BCD198-E6EE-4F4E-82C9-524FECEB16F5}">
      <dgm:prSet/>
      <dgm:spPr/>
      <dgm:t>
        <a:bodyPr/>
        <a:lstStyle/>
        <a:p>
          <a:endParaRPr lang="hr-HR"/>
        </a:p>
      </dgm:t>
    </dgm:pt>
    <dgm:pt modelId="{4EDA92E9-9219-4EC8-A743-6D02AA96F7D7}">
      <dgm:prSet custT="1"/>
      <dgm:spPr/>
      <dgm:t>
        <a:bodyPr/>
        <a:lstStyle/>
        <a:p>
          <a:r>
            <a:rPr lang="hr-HR" sz="2400" dirty="0"/>
            <a:t>Nastanak novog grada </a:t>
          </a:r>
          <a:r>
            <a:rPr lang="hr-HR" sz="2400" dirty="0" err="1"/>
            <a:t>Ragusiuma</a:t>
          </a:r>
          <a:endParaRPr lang="en-US" sz="2400" dirty="0"/>
        </a:p>
      </dgm:t>
    </dgm:pt>
    <dgm:pt modelId="{3BF12E75-DB5D-456C-9F16-B51DE68B2CB7}" type="parTrans" cxnId="{FDEB76E9-068A-4C06-B5B3-C98D6D04D3E0}">
      <dgm:prSet/>
      <dgm:spPr/>
      <dgm:t>
        <a:bodyPr/>
        <a:lstStyle/>
        <a:p>
          <a:endParaRPr lang="hr-HR"/>
        </a:p>
      </dgm:t>
    </dgm:pt>
    <dgm:pt modelId="{ADC9CECC-309A-4E32-831E-1558A44E0155}" type="sibTrans" cxnId="{FDEB76E9-068A-4C06-B5B3-C98D6D04D3E0}">
      <dgm:prSet/>
      <dgm:spPr/>
      <dgm:t>
        <a:bodyPr/>
        <a:lstStyle/>
        <a:p>
          <a:endParaRPr lang="hr-HR"/>
        </a:p>
      </dgm:t>
    </dgm:pt>
    <dgm:pt modelId="{74A49A5F-6944-417D-A8B7-806F78A94E98}">
      <dgm:prSet custT="1"/>
      <dgm:spPr/>
      <dgm:t>
        <a:bodyPr/>
        <a:lstStyle/>
        <a:p>
          <a:r>
            <a:rPr lang="hr-HR" sz="2400" dirty="0"/>
            <a:t>Ujedinjenje Dubrave i </a:t>
          </a:r>
          <a:r>
            <a:rPr lang="hr-HR" sz="2400" dirty="0" err="1"/>
            <a:t>Ragusiuma</a:t>
          </a:r>
          <a:r>
            <a:rPr lang="hr-HR" sz="2400" dirty="0"/>
            <a:t> u VIII. stoljeću</a:t>
          </a:r>
          <a:endParaRPr lang="en-US" sz="2400" dirty="0"/>
        </a:p>
      </dgm:t>
    </dgm:pt>
    <dgm:pt modelId="{C00C5280-0CE0-4597-8532-F20263F93BBA}" type="parTrans" cxnId="{1D69567D-F384-49D1-81CD-FB2C6BB09D74}">
      <dgm:prSet/>
      <dgm:spPr/>
      <dgm:t>
        <a:bodyPr/>
        <a:lstStyle/>
        <a:p>
          <a:endParaRPr lang="hr-HR"/>
        </a:p>
      </dgm:t>
    </dgm:pt>
    <dgm:pt modelId="{0F91DC81-C921-49EC-9651-648FF29FF518}" type="sibTrans" cxnId="{1D69567D-F384-49D1-81CD-FB2C6BB09D74}">
      <dgm:prSet/>
      <dgm:spPr/>
      <dgm:t>
        <a:bodyPr/>
        <a:lstStyle/>
        <a:p>
          <a:endParaRPr lang="hr-HR"/>
        </a:p>
      </dgm:t>
    </dgm:pt>
    <dgm:pt modelId="{FB727137-B713-4A52-B62E-3321BE6C97B5}">
      <dgm:prSet custT="1"/>
      <dgm:spPr/>
      <dgm:t>
        <a:bodyPr/>
        <a:lstStyle/>
        <a:p>
          <a:r>
            <a:rPr lang="hr-HR" sz="2400" dirty="0"/>
            <a:t>Do XV. stoljeća postaje hrvatski grad</a:t>
          </a:r>
          <a:endParaRPr lang="en-US" sz="2400" dirty="0"/>
        </a:p>
      </dgm:t>
    </dgm:pt>
    <dgm:pt modelId="{BFEF0703-8F40-45E4-9F9F-0F47393989DE}" type="parTrans" cxnId="{0AF0668D-016D-404E-A08D-EEFF00EA44DC}">
      <dgm:prSet/>
      <dgm:spPr/>
      <dgm:t>
        <a:bodyPr/>
        <a:lstStyle/>
        <a:p>
          <a:endParaRPr lang="hr-HR"/>
        </a:p>
      </dgm:t>
    </dgm:pt>
    <dgm:pt modelId="{3E80B518-E2A2-4FCD-8373-3A6E215060ED}" type="sibTrans" cxnId="{0AF0668D-016D-404E-A08D-EEFF00EA44DC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CB95CC-CAB2-4E31-A232-13D45CD32AC7}" type="pres">
      <dgm:prSet presAssocID="{B3A67B5C-D29E-41C0-A8DE-11E0B0CBA32E}" presName="spacer" presStyleCnt="0"/>
      <dgm:spPr/>
    </dgm:pt>
    <dgm:pt modelId="{C9D6E59E-CE89-4A8E-AFFE-337813793CAA}" type="pres">
      <dgm:prSet presAssocID="{6CA77CE8-D641-48AB-9CF9-713168ADC5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E04812-F677-4378-AD12-18F7CBD98490}" type="pres">
      <dgm:prSet presAssocID="{830965C4-4763-4198-8874-F3BBB75B78FA}" presName="spacer" presStyleCnt="0"/>
      <dgm:spPr/>
    </dgm:pt>
    <dgm:pt modelId="{0CA4EB10-BD81-4FAE-86F7-1A5ADE82BAE2}" type="pres">
      <dgm:prSet presAssocID="{4EDA92E9-9219-4EC8-A743-6D02AA96F7D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662BFC-58F6-40D6-BFE4-8F44B0FC6046}" type="pres">
      <dgm:prSet presAssocID="{ADC9CECC-309A-4E32-831E-1558A44E0155}" presName="spacer" presStyleCnt="0"/>
      <dgm:spPr/>
    </dgm:pt>
    <dgm:pt modelId="{4DD6FDFE-B2B9-449A-A7B2-208C6684837C}" type="pres">
      <dgm:prSet presAssocID="{74A49A5F-6944-417D-A8B7-806F78A94E9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719BD4-CAA3-4AE3-9150-32CBEE309A07}" type="pres">
      <dgm:prSet presAssocID="{0F91DC81-C921-49EC-9651-648FF29FF518}" presName="spacer" presStyleCnt="0"/>
      <dgm:spPr/>
    </dgm:pt>
    <dgm:pt modelId="{C06F4E7A-8BEC-4A6D-8BE7-C02D00242BF0}" type="pres">
      <dgm:prSet presAssocID="{FB727137-B713-4A52-B62E-3321BE6C97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1280FF7-5B24-479E-9B9D-17CB6DFFA3F2}" type="presOf" srcId="{4EDA92E9-9219-4EC8-A743-6D02AA96F7D7}" destId="{0CA4EB10-BD81-4FAE-86F7-1A5ADE82BAE2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4B62D273-F1DE-4F28-B714-7986EB73AAE6}" type="presOf" srcId="{74A49A5F-6944-417D-A8B7-806F78A94E98}" destId="{4DD6FDFE-B2B9-449A-A7B2-208C6684837C}" srcOrd="0" destOrd="0" presId="urn:microsoft.com/office/officeart/2005/8/layout/vList2"/>
    <dgm:cxn modelId="{1C6E054F-CBCA-438D-9B73-97C57E9A4076}" type="presOf" srcId="{6CA77CE8-D641-48AB-9CF9-713168ADC5F8}" destId="{C9D6E59E-CE89-4A8E-AFFE-337813793CAA}" srcOrd="0" destOrd="0" presId="urn:microsoft.com/office/officeart/2005/8/layout/vList2"/>
    <dgm:cxn modelId="{FDEB76E9-068A-4C06-B5B3-C98D6D04D3E0}" srcId="{73935FAD-C8A1-479A-8104-077E9CAEBC49}" destId="{4EDA92E9-9219-4EC8-A743-6D02AA96F7D7}" srcOrd="2" destOrd="0" parTransId="{3BF12E75-DB5D-456C-9F16-B51DE68B2CB7}" sibTransId="{ADC9CECC-309A-4E32-831E-1558A44E0155}"/>
    <dgm:cxn modelId="{E8E97A9B-B665-4DD9-B482-14807CF9FA7F}" type="presOf" srcId="{FB727137-B713-4A52-B62E-3321BE6C97B5}" destId="{C06F4E7A-8BEC-4A6D-8BE7-C02D00242BF0}" srcOrd="0" destOrd="0" presId="urn:microsoft.com/office/officeart/2005/8/layout/vList2"/>
    <dgm:cxn modelId="{1D69567D-F384-49D1-81CD-FB2C6BB09D74}" srcId="{73935FAD-C8A1-479A-8104-077E9CAEBC49}" destId="{74A49A5F-6944-417D-A8B7-806F78A94E98}" srcOrd="3" destOrd="0" parTransId="{C00C5280-0CE0-4597-8532-F20263F93BBA}" sibTransId="{0F91DC81-C921-49EC-9651-648FF29FF518}"/>
    <dgm:cxn modelId="{62BCD198-E6EE-4F4E-82C9-524FECEB16F5}" srcId="{73935FAD-C8A1-479A-8104-077E9CAEBC49}" destId="{6CA77CE8-D641-48AB-9CF9-713168ADC5F8}" srcOrd="1" destOrd="0" parTransId="{CF5CE28E-B11A-4C3C-B3E8-7108658A4EF4}" sibTransId="{830965C4-4763-4198-8874-F3BBB75B78FA}"/>
    <dgm:cxn modelId="{0AF0668D-016D-404E-A08D-EEFF00EA44DC}" srcId="{73935FAD-C8A1-479A-8104-077E9CAEBC49}" destId="{FB727137-B713-4A52-B62E-3321BE6C97B5}" srcOrd="4" destOrd="0" parTransId="{BFEF0703-8F40-45E4-9F9F-0F47393989DE}" sibTransId="{3E80B518-E2A2-4FCD-8373-3A6E215060ED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F3355C16-DC78-484D-8EA6-C18075F725E8}" type="presParOf" srcId="{0E522338-E12E-4374-BF15-1737B78C4C2A}" destId="{6ECB95CC-CAB2-4E31-A232-13D45CD32AC7}" srcOrd="1" destOrd="0" presId="urn:microsoft.com/office/officeart/2005/8/layout/vList2"/>
    <dgm:cxn modelId="{4A7D5FA0-2F41-4D2F-8450-F5BF0B761BF3}" type="presParOf" srcId="{0E522338-E12E-4374-BF15-1737B78C4C2A}" destId="{C9D6E59E-CE89-4A8E-AFFE-337813793CAA}" srcOrd="2" destOrd="0" presId="urn:microsoft.com/office/officeart/2005/8/layout/vList2"/>
    <dgm:cxn modelId="{5CEF4B7E-271F-42E0-B3E7-96AF66EA3664}" type="presParOf" srcId="{0E522338-E12E-4374-BF15-1737B78C4C2A}" destId="{1FE04812-F677-4378-AD12-18F7CBD98490}" srcOrd="3" destOrd="0" presId="urn:microsoft.com/office/officeart/2005/8/layout/vList2"/>
    <dgm:cxn modelId="{E858E594-318D-49FE-AA01-58EE88C55D76}" type="presParOf" srcId="{0E522338-E12E-4374-BF15-1737B78C4C2A}" destId="{0CA4EB10-BD81-4FAE-86F7-1A5ADE82BAE2}" srcOrd="4" destOrd="0" presId="urn:microsoft.com/office/officeart/2005/8/layout/vList2"/>
    <dgm:cxn modelId="{26A16618-3608-411B-87EE-1947C0D91F1E}" type="presParOf" srcId="{0E522338-E12E-4374-BF15-1737B78C4C2A}" destId="{8E662BFC-58F6-40D6-BFE4-8F44B0FC6046}" srcOrd="5" destOrd="0" presId="urn:microsoft.com/office/officeart/2005/8/layout/vList2"/>
    <dgm:cxn modelId="{2C679680-32AB-4999-A5B3-89FDDD76DAD1}" type="presParOf" srcId="{0E522338-E12E-4374-BF15-1737B78C4C2A}" destId="{4DD6FDFE-B2B9-449A-A7B2-208C6684837C}" srcOrd="6" destOrd="0" presId="urn:microsoft.com/office/officeart/2005/8/layout/vList2"/>
    <dgm:cxn modelId="{9A114C57-2FA3-4B62-B731-5128CC75FB7F}" type="presParOf" srcId="{0E522338-E12E-4374-BF15-1737B78C4C2A}" destId="{10719BD4-CAA3-4AE3-9150-32CBEE309A07}" srcOrd="7" destOrd="0" presId="urn:microsoft.com/office/officeart/2005/8/layout/vList2"/>
    <dgm:cxn modelId="{FC5811B1-1F00-41ED-BB6B-42C36138A420}" type="presParOf" srcId="{0E522338-E12E-4374-BF15-1737B78C4C2A}" destId="{C06F4E7A-8BEC-4A6D-8BE7-C02D00242B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U ranome srednjem vijeku priznaje vlast Bizanta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845A4ECC-9D00-44C2-A812-384AA30F7ED9}">
      <dgm:prSet custT="1"/>
      <dgm:spPr/>
      <dgm:t>
        <a:bodyPr/>
        <a:lstStyle/>
        <a:p>
          <a:r>
            <a:rPr lang="hr-HR" sz="2400" dirty="0"/>
            <a:t>Održavali trgovačke veze s Italijom, Egiptom i Crnim morem</a:t>
          </a:r>
          <a:endParaRPr lang="en-US" sz="2400" dirty="0"/>
        </a:p>
      </dgm:t>
    </dgm:pt>
    <dgm:pt modelId="{E11717F7-FC33-4ECF-9AA3-F157863438C1}" type="parTrans" cxnId="{98B6B08F-1A84-4625-9F1C-73025FEF95B4}">
      <dgm:prSet/>
      <dgm:spPr/>
      <dgm:t>
        <a:bodyPr/>
        <a:lstStyle/>
        <a:p>
          <a:endParaRPr lang="hr-HR"/>
        </a:p>
      </dgm:t>
    </dgm:pt>
    <dgm:pt modelId="{9C24AFB1-16A0-4D25-B7F4-C4EE10880425}" type="sibTrans" cxnId="{98B6B08F-1A84-4625-9F1C-73025FEF95B4}">
      <dgm:prSet/>
      <dgm:spPr/>
      <dgm:t>
        <a:bodyPr/>
        <a:lstStyle/>
        <a:p>
          <a:endParaRPr lang="hr-HR"/>
        </a:p>
      </dgm:t>
    </dgm:pt>
    <dgm:pt modelId="{A60E68B0-6D56-4D80-8C8C-7A074277CE33}">
      <dgm:prSet custT="1"/>
      <dgm:spPr/>
      <dgm:t>
        <a:bodyPr/>
        <a:lstStyle/>
        <a:p>
          <a:r>
            <a:rPr lang="hr-HR" sz="2400" dirty="0"/>
            <a:t>Trgovina u Bosni i Srbiji pod vlašću Dubrovnika</a:t>
          </a:r>
          <a:endParaRPr lang="en-US" sz="2400" dirty="0"/>
        </a:p>
      </dgm:t>
    </dgm:pt>
    <dgm:pt modelId="{7D844FE2-69FF-489C-A7F9-FC42E05D3C53}" type="parTrans" cxnId="{7927D767-6ABC-4FA8-A1D6-0DE9AF6AF3F8}">
      <dgm:prSet/>
      <dgm:spPr/>
      <dgm:t>
        <a:bodyPr/>
        <a:lstStyle/>
        <a:p>
          <a:endParaRPr lang="hr-HR"/>
        </a:p>
      </dgm:t>
    </dgm:pt>
    <dgm:pt modelId="{0B44F4B4-7EEC-4AE7-88FF-C5000AA19C1B}" type="sibTrans" cxnId="{7927D767-6ABC-4FA8-A1D6-0DE9AF6AF3F8}">
      <dgm:prSet/>
      <dgm:spPr/>
      <dgm:t>
        <a:bodyPr/>
        <a:lstStyle/>
        <a:p>
          <a:endParaRPr lang="hr-HR"/>
        </a:p>
      </dgm:t>
    </dgm:pt>
    <dgm:pt modelId="{81D6D3C8-708C-4957-8652-ABE528CE9A44}">
      <dgm:prSet custT="1"/>
      <dgm:spPr/>
      <dgm:t>
        <a:bodyPr/>
        <a:lstStyle/>
        <a:p>
          <a:r>
            <a:rPr lang="hr-HR" sz="2400" dirty="0"/>
            <a:t>Sporovi oko soli i srebra u XIII. i XIV. stoljeću sa srpskim vladarima</a:t>
          </a:r>
          <a:endParaRPr lang="en-US" sz="2400" dirty="0"/>
        </a:p>
      </dgm:t>
    </dgm:pt>
    <dgm:pt modelId="{8ECD1503-E56C-4756-A84D-C5736DE3A066}" type="parTrans" cxnId="{9E788231-9653-400E-A06B-67386796C1F2}">
      <dgm:prSet/>
      <dgm:spPr/>
      <dgm:t>
        <a:bodyPr/>
        <a:lstStyle/>
        <a:p>
          <a:endParaRPr lang="hr-HR"/>
        </a:p>
      </dgm:t>
    </dgm:pt>
    <dgm:pt modelId="{A6B0CA5D-F625-4A49-B6CF-88D3AEB6660C}" type="sibTrans" cxnId="{9E788231-9653-400E-A06B-67386796C1F2}">
      <dgm:prSet/>
      <dgm:spPr/>
      <dgm:t>
        <a:bodyPr/>
        <a:lstStyle/>
        <a:p>
          <a:endParaRPr lang="hr-HR"/>
        </a:p>
      </dgm:t>
    </dgm:pt>
    <dgm:pt modelId="{6CB24C01-F95C-45A5-9D58-E314C4D1AAB5}">
      <dgm:prSet custT="1"/>
      <dgm:spPr/>
      <dgm:t>
        <a:bodyPr/>
        <a:lstStyle/>
        <a:p>
          <a:r>
            <a:rPr lang="hr-HR" sz="2400" dirty="0"/>
            <a:t>„Dubrovačka diplomacija”-sporovi uspješno rješavani</a:t>
          </a:r>
          <a:endParaRPr lang="en-US" sz="2400" dirty="0"/>
        </a:p>
      </dgm:t>
    </dgm:pt>
    <dgm:pt modelId="{EEB66AA4-948D-4A1F-9411-47E086E5F547}" type="parTrans" cxnId="{1478ECDC-5D0B-4890-A976-7E64685B59E7}">
      <dgm:prSet/>
      <dgm:spPr/>
      <dgm:t>
        <a:bodyPr/>
        <a:lstStyle/>
        <a:p>
          <a:endParaRPr lang="hr-HR"/>
        </a:p>
      </dgm:t>
    </dgm:pt>
    <dgm:pt modelId="{2D23DD08-61D3-475E-AF96-6CA2D492538F}" type="sibTrans" cxnId="{1478ECDC-5D0B-4890-A976-7E64685B59E7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DCAC1F-1A21-4C54-8594-A467A0EE45B7}" type="pres">
      <dgm:prSet presAssocID="{893595EF-7ADF-4BEF-AA54-B7C077A77FF5}" presName="spacer" presStyleCnt="0"/>
      <dgm:spPr/>
    </dgm:pt>
    <dgm:pt modelId="{4A6A890F-D64A-4557-9825-6229C33A87F6}" type="pres">
      <dgm:prSet presAssocID="{845A4ECC-9D00-44C2-A812-384AA30F7ED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0C8A29-428E-432E-B902-D38EF1C06A18}" type="pres">
      <dgm:prSet presAssocID="{9C24AFB1-16A0-4D25-B7F4-C4EE10880425}" presName="spacer" presStyleCnt="0"/>
      <dgm:spPr/>
    </dgm:pt>
    <dgm:pt modelId="{E710E115-ABBF-4402-B0FE-94BD7429D390}" type="pres">
      <dgm:prSet presAssocID="{A60E68B0-6D56-4D80-8C8C-7A074277CE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D22368-2E49-4A6A-A5D2-6D7C8CC9399F}" type="pres">
      <dgm:prSet presAssocID="{0B44F4B4-7EEC-4AE7-88FF-C5000AA19C1B}" presName="spacer" presStyleCnt="0"/>
      <dgm:spPr/>
    </dgm:pt>
    <dgm:pt modelId="{C2F21818-C815-49B1-8E86-E03524055F41}" type="pres">
      <dgm:prSet presAssocID="{81D6D3C8-708C-4957-8652-ABE528CE9A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C6AEE4-C319-48A4-85B1-4842C0E99CCC}" type="pres">
      <dgm:prSet presAssocID="{A6B0CA5D-F625-4A49-B6CF-88D3AEB6660C}" presName="spacer" presStyleCnt="0"/>
      <dgm:spPr/>
    </dgm:pt>
    <dgm:pt modelId="{95B4CB0B-1EEF-47E1-A220-01AD6B892118}" type="pres">
      <dgm:prSet presAssocID="{6CB24C01-F95C-45A5-9D58-E314C4D1AA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9F66D6D4-E5AB-443A-93A1-A5D76298CF10}" type="presOf" srcId="{81D6D3C8-708C-4957-8652-ABE528CE9A44}" destId="{C2F21818-C815-49B1-8E86-E03524055F41}" srcOrd="0" destOrd="0" presId="urn:microsoft.com/office/officeart/2005/8/layout/vList2"/>
    <dgm:cxn modelId="{D1C57BD4-46EF-4137-AB02-BED34BDC7600}" type="presOf" srcId="{845A4ECC-9D00-44C2-A812-384AA30F7ED9}" destId="{4A6A890F-D64A-4557-9825-6229C33A87F6}" srcOrd="0" destOrd="0" presId="urn:microsoft.com/office/officeart/2005/8/layout/vList2"/>
    <dgm:cxn modelId="{9E788231-9653-400E-A06B-67386796C1F2}" srcId="{602A8B11-172F-479C-99BA-D919E6CE6854}" destId="{81D6D3C8-708C-4957-8652-ABE528CE9A44}" srcOrd="3" destOrd="0" parTransId="{8ECD1503-E56C-4756-A84D-C5736DE3A066}" sibTransId="{A6B0CA5D-F625-4A49-B6CF-88D3AEB6660C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7927D767-6ABC-4FA8-A1D6-0DE9AF6AF3F8}" srcId="{602A8B11-172F-479C-99BA-D919E6CE6854}" destId="{A60E68B0-6D56-4D80-8C8C-7A074277CE33}" srcOrd="2" destOrd="0" parTransId="{7D844FE2-69FF-489C-A7F9-FC42E05D3C53}" sibTransId="{0B44F4B4-7EEC-4AE7-88FF-C5000AA19C1B}"/>
    <dgm:cxn modelId="{1478ECDC-5D0B-4890-A976-7E64685B59E7}" srcId="{602A8B11-172F-479C-99BA-D919E6CE6854}" destId="{6CB24C01-F95C-45A5-9D58-E314C4D1AAB5}" srcOrd="4" destOrd="0" parTransId="{EEB66AA4-948D-4A1F-9411-47E086E5F547}" sibTransId="{2D23DD08-61D3-475E-AF96-6CA2D492538F}"/>
    <dgm:cxn modelId="{98B6B08F-1A84-4625-9F1C-73025FEF95B4}" srcId="{602A8B11-172F-479C-99BA-D919E6CE6854}" destId="{845A4ECC-9D00-44C2-A812-384AA30F7ED9}" srcOrd="1" destOrd="0" parTransId="{E11717F7-FC33-4ECF-9AA3-F157863438C1}" sibTransId="{9C24AFB1-16A0-4D25-B7F4-C4EE10880425}"/>
    <dgm:cxn modelId="{4A2FDA28-3231-4209-98D8-91FCAE665E5F}" type="presOf" srcId="{6CB24C01-F95C-45A5-9D58-E314C4D1AAB5}" destId="{95B4CB0B-1EEF-47E1-A220-01AD6B892118}" srcOrd="0" destOrd="0" presId="urn:microsoft.com/office/officeart/2005/8/layout/vList2"/>
    <dgm:cxn modelId="{704E9ED6-F04C-47CF-8E01-FB5067F28F57}" type="presOf" srcId="{A60E68B0-6D56-4D80-8C8C-7A074277CE33}" destId="{E710E115-ABBF-4402-B0FE-94BD7429D390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4428CFD7-1366-467E-ABBD-B13FDB50D546}" type="presParOf" srcId="{A25BA51F-AAB5-45C8-9F20-21F75560DB15}" destId="{8CDCAC1F-1A21-4C54-8594-A467A0EE45B7}" srcOrd="1" destOrd="0" presId="urn:microsoft.com/office/officeart/2005/8/layout/vList2"/>
    <dgm:cxn modelId="{CE5CFC0E-C352-429D-939F-9BB60682AF84}" type="presParOf" srcId="{A25BA51F-AAB5-45C8-9F20-21F75560DB15}" destId="{4A6A890F-D64A-4557-9825-6229C33A87F6}" srcOrd="2" destOrd="0" presId="urn:microsoft.com/office/officeart/2005/8/layout/vList2"/>
    <dgm:cxn modelId="{6CB176CC-4D92-4412-845B-0DAFFDE9DAB8}" type="presParOf" srcId="{A25BA51F-AAB5-45C8-9F20-21F75560DB15}" destId="{4E0C8A29-428E-432E-B902-D38EF1C06A18}" srcOrd="3" destOrd="0" presId="urn:microsoft.com/office/officeart/2005/8/layout/vList2"/>
    <dgm:cxn modelId="{CC611BDC-5BAD-4B33-BA48-DB651815E1F5}" type="presParOf" srcId="{A25BA51F-AAB5-45C8-9F20-21F75560DB15}" destId="{E710E115-ABBF-4402-B0FE-94BD7429D390}" srcOrd="4" destOrd="0" presId="urn:microsoft.com/office/officeart/2005/8/layout/vList2"/>
    <dgm:cxn modelId="{B0F3B371-5F73-43FD-A6B7-09E71E03A6AC}" type="presParOf" srcId="{A25BA51F-AAB5-45C8-9F20-21F75560DB15}" destId="{4AD22368-2E49-4A6A-A5D2-6D7C8CC9399F}" srcOrd="5" destOrd="0" presId="urn:microsoft.com/office/officeart/2005/8/layout/vList2"/>
    <dgm:cxn modelId="{AA2047A3-9336-4CD0-8D09-76F39A37D7A1}" type="presParOf" srcId="{A25BA51F-AAB5-45C8-9F20-21F75560DB15}" destId="{C2F21818-C815-49B1-8E86-E03524055F41}" srcOrd="6" destOrd="0" presId="urn:microsoft.com/office/officeart/2005/8/layout/vList2"/>
    <dgm:cxn modelId="{6D9F19EC-E27F-4AF7-B14A-62FC033633A4}" type="presParOf" srcId="{A25BA51F-AAB5-45C8-9F20-21F75560DB15}" destId="{7CC6AEE4-C319-48A4-85B1-4842C0E99CCC}" srcOrd="7" destOrd="0" presId="urn:microsoft.com/office/officeart/2005/8/layout/vList2"/>
    <dgm:cxn modelId="{2D9456DE-A303-4B6A-8D4A-21CDDD0B29AB}" type="presParOf" srcId="{A25BA51F-AAB5-45C8-9F20-21F75560DB15}" destId="{95B4CB0B-1EEF-47E1-A220-01AD6B8921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Početkom XIII. stoljeća priznaje vlast Mletačke Republike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1B6FA705-1E32-4A71-996D-0668A3F38268}">
      <dgm:prSet custT="1"/>
      <dgm:spPr/>
      <dgm:t>
        <a:bodyPr/>
        <a:lstStyle/>
        <a:p>
          <a:r>
            <a:rPr lang="hr-HR" sz="2400" dirty="0"/>
            <a:t>Osnivanje prvih kolonija u Bosni i Srbiji </a:t>
          </a:r>
          <a:endParaRPr lang="en-US" sz="2400" dirty="0"/>
        </a:p>
      </dgm:t>
    </dgm:pt>
    <dgm:pt modelId="{9B9655F2-3DFB-4A3C-BABB-D58B59ED1AD3}" type="parTrans" cxnId="{54696011-6852-4C8F-84F4-B7ADFAA95F73}">
      <dgm:prSet/>
      <dgm:spPr/>
    </dgm:pt>
    <dgm:pt modelId="{DB714FE2-CEA5-4EDA-BB82-740C6BAB6E52}" type="sibTrans" cxnId="{54696011-6852-4C8F-84F4-B7ADFAA95F73}">
      <dgm:prSet/>
      <dgm:spPr/>
    </dgm:pt>
    <dgm:pt modelId="{C6CACE77-07F5-4C46-9E42-3E76A7B5CF09}">
      <dgm:prSet custT="1"/>
      <dgm:spPr/>
      <dgm:t>
        <a:bodyPr/>
        <a:lstStyle/>
        <a:p>
          <a:r>
            <a:rPr lang="hr-HR" sz="2400" dirty="0"/>
            <a:t>Povelja Kulina bana iz 1189. godine, prvi spomen imena Dubrovnik</a:t>
          </a:r>
          <a:endParaRPr lang="en-US" sz="2400" dirty="0"/>
        </a:p>
      </dgm:t>
    </dgm:pt>
    <dgm:pt modelId="{96BF3D24-DEB0-460F-BB34-83E85D159D12}" type="parTrans" cxnId="{7CD5B05F-7D8F-4A85-8DE0-66C7BF065031}">
      <dgm:prSet/>
      <dgm:spPr/>
    </dgm:pt>
    <dgm:pt modelId="{408F1330-3FA0-440B-9947-22D83DEF5830}" type="sibTrans" cxnId="{7CD5B05F-7D8F-4A85-8DE0-66C7BF065031}">
      <dgm:prSet/>
      <dgm:spPr/>
    </dgm:pt>
    <dgm:pt modelId="{692ABF72-8D23-4FEA-8FC2-E69EACB3B37F}">
      <dgm:prSet custT="1"/>
      <dgm:spPr/>
      <dgm:t>
        <a:bodyPr/>
        <a:lstStyle/>
        <a:p>
          <a:r>
            <a:rPr lang="hr-HR" sz="2400" dirty="0"/>
            <a:t>Osnivanje kolonija u južnoj Ugarskoj i Bugarskoj</a:t>
          </a:r>
          <a:endParaRPr lang="en-US" sz="2400" dirty="0"/>
        </a:p>
      </dgm:t>
    </dgm:pt>
    <dgm:pt modelId="{DA89E3BC-65C3-418F-8ADB-57B9B1407A68}" type="parTrans" cxnId="{13F0E5D2-AA50-489B-9B6A-74C44200B423}">
      <dgm:prSet/>
      <dgm:spPr/>
    </dgm:pt>
    <dgm:pt modelId="{6370FC87-12AC-4875-A3DF-3CFEE8C5265B}" type="sibTrans" cxnId="{13F0E5D2-AA50-489B-9B6A-74C44200B423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88478B-C675-4C47-91DE-7124D95BE32A}" type="pres">
      <dgm:prSet presAssocID="{8246AEB0-4939-404F-A50F-0FE7D26A3657}" presName="spacer" presStyleCnt="0"/>
      <dgm:spPr/>
    </dgm:pt>
    <dgm:pt modelId="{8461247D-35F3-4169-BF49-89CF7F400FAC}" type="pres">
      <dgm:prSet presAssocID="{1B6FA705-1E32-4A71-996D-0668A3F3826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863C1B-3833-40DC-B76D-6160E88DC6DA}" type="pres">
      <dgm:prSet presAssocID="{DB714FE2-CEA5-4EDA-BB82-740C6BAB6E52}" presName="spacer" presStyleCnt="0"/>
      <dgm:spPr/>
    </dgm:pt>
    <dgm:pt modelId="{9EAEACD2-C407-47B5-A18E-C7FF18B2C876}" type="pres">
      <dgm:prSet presAssocID="{C6CACE77-07F5-4C46-9E42-3E76A7B5CF0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279885-A90C-4F25-92EF-3E7F17C7D5A7}" type="pres">
      <dgm:prSet presAssocID="{408F1330-3FA0-440B-9947-22D83DEF5830}" presName="spacer" presStyleCnt="0"/>
      <dgm:spPr/>
    </dgm:pt>
    <dgm:pt modelId="{1DAF2CBE-8BBC-40DE-AE1F-0A2641A63A85}" type="pres">
      <dgm:prSet presAssocID="{692ABF72-8D23-4FEA-8FC2-E69EACB3B3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D5B05F-7D8F-4A85-8DE0-66C7BF065031}" srcId="{22D98622-848B-4CF4-9A65-B5FB6D5B4437}" destId="{C6CACE77-07F5-4C46-9E42-3E76A7B5CF09}" srcOrd="2" destOrd="0" parTransId="{96BF3D24-DEB0-460F-BB34-83E85D159D12}" sibTransId="{408F1330-3FA0-440B-9947-22D83DEF5830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DAB59869-794C-410D-A007-DE0B59D4DB10}" type="presOf" srcId="{C6CACE77-07F5-4C46-9E42-3E76A7B5CF09}" destId="{9EAEACD2-C407-47B5-A18E-C7FF18B2C876}" srcOrd="0" destOrd="0" presId="urn:microsoft.com/office/officeart/2005/8/layout/vList2"/>
    <dgm:cxn modelId="{13F0E5D2-AA50-489B-9B6A-74C44200B423}" srcId="{22D98622-848B-4CF4-9A65-B5FB6D5B4437}" destId="{692ABF72-8D23-4FEA-8FC2-E69EACB3B37F}" srcOrd="3" destOrd="0" parTransId="{DA89E3BC-65C3-418F-8ADB-57B9B1407A68}" sibTransId="{6370FC87-12AC-4875-A3DF-3CFEE8C5265B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DAB48121-A12F-446D-9DC6-B9602CC2073D}" type="presOf" srcId="{692ABF72-8D23-4FEA-8FC2-E69EACB3B37F}" destId="{1DAF2CBE-8BBC-40DE-AE1F-0A2641A63A85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2F4829B9-921C-48D1-8DF2-FF944CCB5091}" type="presOf" srcId="{1B6FA705-1E32-4A71-996D-0668A3F38268}" destId="{8461247D-35F3-4169-BF49-89CF7F400FAC}" srcOrd="0" destOrd="0" presId="urn:microsoft.com/office/officeart/2005/8/layout/vList2"/>
    <dgm:cxn modelId="{54696011-6852-4C8F-84F4-B7ADFAA95F73}" srcId="{22D98622-848B-4CF4-9A65-B5FB6D5B4437}" destId="{1B6FA705-1E32-4A71-996D-0668A3F38268}" srcOrd="1" destOrd="0" parTransId="{9B9655F2-3DFB-4A3C-BABB-D58B59ED1AD3}" sibTransId="{DB714FE2-CEA5-4EDA-BB82-740C6BAB6E52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03A40F49-7C67-4DC5-A479-FA0988B41521}" type="presParOf" srcId="{A51E8AF6-2E77-468F-819C-8EBD86F9CF4F}" destId="{B188478B-C675-4C47-91DE-7124D95BE32A}" srcOrd="1" destOrd="0" presId="urn:microsoft.com/office/officeart/2005/8/layout/vList2"/>
    <dgm:cxn modelId="{3B6A2405-749A-42FB-B433-1A0E2B344509}" type="presParOf" srcId="{A51E8AF6-2E77-468F-819C-8EBD86F9CF4F}" destId="{8461247D-35F3-4169-BF49-89CF7F400FAC}" srcOrd="2" destOrd="0" presId="urn:microsoft.com/office/officeart/2005/8/layout/vList2"/>
    <dgm:cxn modelId="{ACD91B6D-A7E8-4AD8-BD18-F27DDAF236A0}" type="presParOf" srcId="{A51E8AF6-2E77-468F-819C-8EBD86F9CF4F}" destId="{5C863C1B-3833-40DC-B76D-6160E88DC6DA}" srcOrd="3" destOrd="0" presId="urn:microsoft.com/office/officeart/2005/8/layout/vList2"/>
    <dgm:cxn modelId="{615BFF4C-1D35-44EA-9A07-F83DC7D112C9}" type="presParOf" srcId="{A51E8AF6-2E77-468F-819C-8EBD86F9CF4F}" destId="{9EAEACD2-C407-47B5-A18E-C7FF18B2C876}" srcOrd="4" destOrd="0" presId="urn:microsoft.com/office/officeart/2005/8/layout/vList2"/>
    <dgm:cxn modelId="{9B4A4686-7608-4657-890A-BAD1226938CE}" type="presParOf" srcId="{A51E8AF6-2E77-468F-819C-8EBD86F9CF4F}" destId="{90279885-A90C-4F25-92EF-3E7F17C7D5A7}" srcOrd="5" destOrd="0" presId="urn:microsoft.com/office/officeart/2005/8/layout/vList2"/>
    <dgm:cxn modelId="{C1911347-D77A-4B2A-9093-446D62C258B1}" type="presParOf" srcId="{A51E8AF6-2E77-468F-819C-8EBD86F9CF4F}" destId="{1DAF2CBE-8BBC-40DE-AE1F-0A2641A63A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Trgovci posrednici između kontinentalnog zaleđa i Sredozemlja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CDBEA9A7-A853-4F8B-A287-6064D306BC96}">
      <dgm:prSet custT="1"/>
      <dgm:spPr/>
      <dgm:t>
        <a:bodyPr/>
        <a:lstStyle/>
        <a:p>
          <a:r>
            <a:rPr lang="hr-HR" sz="2400" dirty="0"/>
            <a:t>Posrednici u trgovini s tekstilom, stokom, drvom, rudama, solju, zlatom,…</a:t>
          </a:r>
          <a:endParaRPr lang="en-US" sz="2400" dirty="0"/>
        </a:p>
      </dgm:t>
    </dgm:pt>
    <dgm:pt modelId="{EF7F4480-9236-497B-999B-E36E536D00AF}" type="parTrans" cxnId="{231EF307-B4B9-4930-A71B-747584DB4C6C}">
      <dgm:prSet/>
      <dgm:spPr/>
      <dgm:t>
        <a:bodyPr/>
        <a:lstStyle/>
        <a:p>
          <a:endParaRPr lang="hr-HR"/>
        </a:p>
      </dgm:t>
    </dgm:pt>
    <dgm:pt modelId="{61335199-18E6-4A20-9F12-781E19EDABE3}" type="sibTrans" cxnId="{231EF307-B4B9-4930-A71B-747584DB4C6C}">
      <dgm:prSet/>
      <dgm:spPr/>
      <dgm:t>
        <a:bodyPr/>
        <a:lstStyle/>
        <a:p>
          <a:endParaRPr lang="hr-HR"/>
        </a:p>
      </dgm:t>
    </dgm:pt>
    <dgm:pt modelId="{89C6F320-C8FB-4CEF-8184-1238F1989EF9}">
      <dgm:prSet custT="1"/>
      <dgm:spPr/>
      <dgm:t>
        <a:bodyPr/>
        <a:lstStyle/>
        <a:p>
          <a:r>
            <a:rPr lang="hr-HR" sz="2400" dirty="0"/>
            <a:t>U prvoj polovici XIV. stoljeća počinju kovati novac</a:t>
          </a:r>
          <a:endParaRPr lang="en-US" sz="2400" dirty="0"/>
        </a:p>
      </dgm:t>
    </dgm:pt>
    <dgm:pt modelId="{36937862-F88F-4098-A90D-7FD7E45C82DA}" type="parTrans" cxnId="{A2382550-BBE0-40D1-A0D6-FD6EEF43C8BA}">
      <dgm:prSet/>
      <dgm:spPr/>
      <dgm:t>
        <a:bodyPr/>
        <a:lstStyle/>
        <a:p>
          <a:endParaRPr lang="hr-HR"/>
        </a:p>
      </dgm:t>
    </dgm:pt>
    <dgm:pt modelId="{5D33B84C-EA3F-4747-ABA0-D43FEFA424D2}" type="sibTrans" cxnId="{A2382550-BBE0-40D1-A0D6-FD6EEF43C8BA}">
      <dgm:prSet/>
      <dgm:spPr/>
      <dgm:t>
        <a:bodyPr/>
        <a:lstStyle/>
        <a:p>
          <a:endParaRPr lang="hr-HR"/>
        </a:p>
      </dgm:t>
    </dgm:pt>
    <dgm:pt modelId="{00549FF6-032C-4008-9C99-86863664AB8C}">
      <dgm:prSet custT="1"/>
      <dgm:spPr/>
      <dgm:t>
        <a:bodyPr/>
        <a:lstStyle/>
        <a:p>
          <a:r>
            <a:rPr lang="hr-HR" sz="2400" dirty="0"/>
            <a:t>1348. godine za velike kuge, stradala gotovo polovica stanovništva</a:t>
          </a:r>
          <a:endParaRPr lang="en-US" sz="2400" dirty="0"/>
        </a:p>
      </dgm:t>
    </dgm:pt>
    <dgm:pt modelId="{AEC8854A-15AD-4387-A2DE-CF5CEE84F1B6}" type="parTrans" cxnId="{07A07469-1E9C-43AA-85FD-7A425D2D07BF}">
      <dgm:prSet/>
      <dgm:spPr/>
      <dgm:t>
        <a:bodyPr/>
        <a:lstStyle/>
        <a:p>
          <a:endParaRPr lang="hr-HR"/>
        </a:p>
      </dgm:t>
    </dgm:pt>
    <dgm:pt modelId="{78963186-9767-4A7C-9374-31D74CF2BB01}" type="sibTrans" cxnId="{07A07469-1E9C-43AA-85FD-7A425D2D07BF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C45020-9347-4EEC-8AFD-9AD9C2F2D04C}" type="pres">
      <dgm:prSet presAssocID="{5C90C4A7-8CAB-4808-BAB0-AC02296B90C5}" presName="spacer" presStyleCnt="0"/>
      <dgm:spPr/>
    </dgm:pt>
    <dgm:pt modelId="{AEE1E6D9-C662-4046-B7E0-9353E6796252}" type="pres">
      <dgm:prSet presAssocID="{CDBEA9A7-A853-4F8B-A287-6064D306BC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942375-2DEC-47C0-98C3-BC531EE5737B}" type="pres">
      <dgm:prSet presAssocID="{61335199-18E6-4A20-9F12-781E19EDABE3}" presName="spacer" presStyleCnt="0"/>
      <dgm:spPr/>
    </dgm:pt>
    <dgm:pt modelId="{46D2D454-84CA-448A-AB63-5F2DF02372FA}" type="pres">
      <dgm:prSet presAssocID="{89C6F320-C8FB-4CEF-8184-1238F1989E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3E309E-1A3F-4C03-8609-18343D6C5D9B}" type="pres">
      <dgm:prSet presAssocID="{5D33B84C-EA3F-4747-ABA0-D43FEFA424D2}" presName="spacer" presStyleCnt="0"/>
      <dgm:spPr/>
    </dgm:pt>
    <dgm:pt modelId="{56796A74-F94E-4F67-B07D-B309E2D3F673}" type="pres">
      <dgm:prSet presAssocID="{00549FF6-032C-4008-9C99-86863664AB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CC3D1EFD-7915-4C08-A346-320CB914E19B}" type="presOf" srcId="{00549FF6-032C-4008-9C99-86863664AB8C}" destId="{56796A74-F94E-4F67-B07D-B309E2D3F673}" srcOrd="0" destOrd="0" presId="urn:microsoft.com/office/officeart/2005/8/layout/vList2"/>
    <dgm:cxn modelId="{5A175D68-0938-4F9D-92BD-3BAD12F6BBC9}" type="presOf" srcId="{CDBEA9A7-A853-4F8B-A287-6064D306BC96}" destId="{AEE1E6D9-C662-4046-B7E0-9353E6796252}" srcOrd="0" destOrd="0" presId="urn:microsoft.com/office/officeart/2005/8/layout/vList2"/>
    <dgm:cxn modelId="{A2382550-BBE0-40D1-A0D6-FD6EEF43C8BA}" srcId="{27A2D2D2-D1AC-4116-ABDD-F1EE7B485988}" destId="{89C6F320-C8FB-4CEF-8184-1238F1989EF9}" srcOrd="2" destOrd="0" parTransId="{36937862-F88F-4098-A90D-7FD7E45C82DA}" sibTransId="{5D33B84C-EA3F-4747-ABA0-D43FEFA424D2}"/>
    <dgm:cxn modelId="{07A07469-1E9C-43AA-85FD-7A425D2D07BF}" srcId="{27A2D2D2-D1AC-4116-ABDD-F1EE7B485988}" destId="{00549FF6-032C-4008-9C99-86863664AB8C}" srcOrd="3" destOrd="0" parTransId="{AEC8854A-15AD-4387-A2DE-CF5CEE84F1B6}" sibTransId="{78963186-9767-4A7C-9374-31D74CF2BB01}"/>
    <dgm:cxn modelId="{29225574-0CF9-4DB7-8F8B-78C2E10115CB}" type="presOf" srcId="{89C6F320-C8FB-4CEF-8184-1238F1989EF9}" destId="{46D2D454-84CA-448A-AB63-5F2DF02372FA}" srcOrd="0" destOrd="0" presId="urn:microsoft.com/office/officeart/2005/8/layout/vList2"/>
    <dgm:cxn modelId="{231EF307-B4B9-4930-A71B-747584DB4C6C}" srcId="{27A2D2D2-D1AC-4116-ABDD-F1EE7B485988}" destId="{CDBEA9A7-A853-4F8B-A287-6064D306BC96}" srcOrd="1" destOrd="0" parTransId="{EF7F4480-9236-497B-999B-E36E536D00AF}" sibTransId="{61335199-18E6-4A20-9F12-781E19EDABE3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01BE0050-31B2-48DA-AA4B-F1A185618A15}" type="presParOf" srcId="{025AB8AA-BE20-4DFD-9C89-24471A94EC31}" destId="{91C45020-9347-4EEC-8AFD-9AD9C2F2D04C}" srcOrd="1" destOrd="0" presId="urn:microsoft.com/office/officeart/2005/8/layout/vList2"/>
    <dgm:cxn modelId="{2102AE59-1A12-4ACB-B1BA-2CE150CF91CF}" type="presParOf" srcId="{025AB8AA-BE20-4DFD-9C89-24471A94EC31}" destId="{AEE1E6D9-C662-4046-B7E0-9353E6796252}" srcOrd="2" destOrd="0" presId="urn:microsoft.com/office/officeart/2005/8/layout/vList2"/>
    <dgm:cxn modelId="{D21CEC42-38CE-4CA2-8154-6A2C6CD61641}" type="presParOf" srcId="{025AB8AA-BE20-4DFD-9C89-24471A94EC31}" destId="{5B942375-2DEC-47C0-98C3-BC531EE5737B}" srcOrd="3" destOrd="0" presId="urn:microsoft.com/office/officeart/2005/8/layout/vList2"/>
    <dgm:cxn modelId="{22886663-986A-4A79-A4B5-76FDE01D10A5}" type="presParOf" srcId="{025AB8AA-BE20-4DFD-9C89-24471A94EC31}" destId="{46D2D454-84CA-448A-AB63-5F2DF02372FA}" srcOrd="4" destOrd="0" presId="urn:microsoft.com/office/officeart/2005/8/layout/vList2"/>
    <dgm:cxn modelId="{B7065E3B-D933-487F-8A2B-EDE1D9787D0A}" type="presParOf" srcId="{025AB8AA-BE20-4DFD-9C89-24471A94EC31}" destId="{FB3E309E-1A3F-4C03-8609-18343D6C5D9B}" srcOrd="5" destOrd="0" presId="urn:microsoft.com/office/officeart/2005/8/layout/vList2"/>
    <dgm:cxn modelId="{6C319246-22D3-402A-AED7-DE0AA704DD34}" type="presParOf" srcId="{025AB8AA-BE20-4DFD-9C89-24471A94EC31}" destId="{56796A74-F94E-4F67-B07D-B309E2D3F6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Sredinom XV. stoljeća se počinje nazivati Republikom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FCB04DE4-3EC7-4B4F-9667-BF7C1302322B}">
      <dgm:prSet custT="1"/>
      <dgm:spPr/>
      <dgm:t>
        <a:bodyPr/>
        <a:lstStyle/>
        <a:p>
          <a:r>
            <a:rPr lang="hr-HR" sz="2400" dirty="0"/>
            <a:t>Zaštitnik Dubrovnika je sv. Vlaho</a:t>
          </a:r>
          <a:endParaRPr lang="en-US" sz="2400" dirty="0"/>
        </a:p>
      </dgm:t>
    </dgm:pt>
    <dgm:pt modelId="{0C6B3247-18EB-49A9-8394-7A35D6208599}" type="parTrans" cxnId="{349494B3-446B-4D0E-B215-21C8215C9D6C}">
      <dgm:prSet/>
      <dgm:spPr/>
      <dgm:t>
        <a:bodyPr/>
        <a:lstStyle/>
        <a:p>
          <a:endParaRPr lang="hr-HR"/>
        </a:p>
      </dgm:t>
    </dgm:pt>
    <dgm:pt modelId="{13E1543E-E527-4867-B447-B92EA86C1927}" type="sibTrans" cxnId="{349494B3-446B-4D0E-B215-21C8215C9D6C}">
      <dgm:prSet/>
      <dgm:spPr/>
      <dgm:t>
        <a:bodyPr/>
        <a:lstStyle/>
        <a:p>
          <a:endParaRPr lang="hr-HR"/>
        </a:p>
      </dgm:t>
    </dgm:pt>
    <dgm:pt modelId="{E3BB5FD2-0203-4FA5-95F2-84C3CD97234C}">
      <dgm:prSet custT="1"/>
      <dgm:spPr/>
      <dgm:t>
        <a:bodyPr/>
        <a:lstStyle/>
        <a:p>
          <a:r>
            <a:rPr lang="hr-HR" sz="2400" dirty="0"/>
            <a:t>Na čelu Republike nalazio se knez</a:t>
          </a:r>
          <a:endParaRPr lang="en-US" sz="2400" dirty="0"/>
        </a:p>
      </dgm:t>
    </dgm:pt>
    <dgm:pt modelId="{A6EE9606-3C4C-4E4F-BB29-E7FA32700F3C}" type="parTrans" cxnId="{69FE53AF-9D45-4D0C-AB9E-1A1D2338E3AE}">
      <dgm:prSet/>
      <dgm:spPr/>
    </dgm:pt>
    <dgm:pt modelId="{93123889-B72C-489A-8F9F-68EE904977C6}" type="sibTrans" cxnId="{69FE53AF-9D45-4D0C-AB9E-1A1D2338E3AE}">
      <dgm:prSet/>
      <dgm:spPr/>
    </dgm:pt>
    <dgm:pt modelId="{00F5C33D-8413-4241-A0A5-C4C1232D6839}">
      <dgm:prSet custT="1"/>
      <dgm:spPr/>
      <dgm:t>
        <a:bodyPr/>
        <a:lstStyle/>
        <a:p>
          <a:r>
            <a:rPr lang="hr-HR" sz="2400" dirty="0"/>
            <a:t>Glavne institucije Republike bile su: Veliko vijeće, Malo vijeće i Senat (Vijeće umoljenih)</a:t>
          </a:r>
          <a:endParaRPr lang="en-US" sz="2400" dirty="0"/>
        </a:p>
      </dgm:t>
    </dgm:pt>
    <dgm:pt modelId="{0E63A6D1-2B43-4ADC-A975-77E05D3C674A}" type="parTrans" cxnId="{718772EC-47A7-4795-8710-C3C7C0F76424}">
      <dgm:prSet/>
      <dgm:spPr/>
    </dgm:pt>
    <dgm:pt modelId="{02D53709-4688-4AB6-BE3F-6415B478F933}" type="sibTrans" cxnId="{718772EC-47A7-4795-8710-C3C7C0F76424}">
      <dgm:prSet/>
      <dgm:spPr/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1E80D5-8747-4054-A1C4-C651C3E97924}" type="pres">
      <dgm:prSet presAssocID="{895D158E-4115-47C1-9EFE-A622CFE8CEA3}" presName="spacer" presStyleCnt="0"/>
      <dgm:spPr/>
    </dgm:pt>
    <dgm:pt modelId="{D0D2B50D-EF71-4C38-8A2F-E4837A57EABD}" type="pres">
      <dgm:prSet presAssocID="{E3BB5FD2-0203-4FA5-95F2-84C3CD9723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715A2C-1689-4CB4-B41A-866B8A062C38}" type="pres">
      <dgm:prSet presAssocID="{93123889-B72C-489A-8F9F-68EE904977C6}" presName="spacer" presStyleCnt="0"/>
      <dgm:spPr/>
    </dgm:pt>
    <dgm:pt modelId="{4B843AA2-CD92-4F1B-B861-CEF05AF270E7}" type="pres">
      <dgm:prSet presAssocID="{00F5C33D-8413-4241-A0A5-C4C1232D68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EA0D1D-A0EA-4342-A860-7604D52D7BD1}" type="pres">
      <dgm:prSet presAssocID="{02D53709-4688-4AB6-BE3F-6415B478F933}" presName="spacer" presStyleCnt="0"/>
      <dgm:spPr/>
    </dgm:pt>
    <dgm:pt modelId="{9599E777-8E86-4D81-847F-2CE1B089CC3F}" type="pres">
      <dgm:prSet presAssocID="{FCB04DE4-3EC7-4B4F-9667-BF7C130232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49494B3-446B-4D0E-B215-21C8215C9D6C}" srcId="{DF6E9E80-7DB2-4462-BE41-D5FFACA85A20}" destId="{FCB04DE4-3EC7-4B4F-9667-BF7C1302322B}" srcOrd="3" destOrd="0" parTransId="{0C6B3247-18EB-49A9-8394-7A35D6208599}" sibTransId="{13E1543E-E527-4867-B447-B92EA86C1927}"/>
    <dgm:cxn modelId="{69FE53AF-9D45-4D0C-AB9E-1A1D2338E3AE}" srcId="{DF6E9E80-7DB2-4462-BE41-D5FFACA85A20}" destId="{E3BB5FD2-0203-4FA5-95F2-84C3CD97234C}" srcOrd="1" destOrd="0" parTransId="{A6EE9606-3C4C-4E4F-BB29-E7FA32700F3C}" sibTransId="{93123889-B72C-489A-8F9F-68EE904977C6}"/>
    <dgm:cxn modelId="{46FB882F-7049-4FCC-9531-8BB02D71FBDD}" type="presOf" srcId="{E3BB5FD2-0203-4FA5-95F2-84C3CD97234C}" destId="{D0D2B50D-EF71-4C38-8A2F-E4837A57EABD}" srcOrd="0" destOrd="0" presId="urn:microsoft.com/office/officeart/2005/8/layout/vList2"/>
    <dgm:cxn modelId="{2E5949B4-C2D2-4536-AE32-ECA88D1DCDED}" type="presOf" srcId="{00F5C33D-8413-4241-A0A5-C4C1232D6839}" destId="{4B843AA2-CD92-4F1B-B861-CEF05AF270E7}" srcOrd="0" destOrd="0" presId="urn:microsoft.com/office/officeart/2005/8/layout/vList2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8F41D183-1FD0-4723-B7A6-EBD3A7097255}" type="presOf" srcId="{FCB04DE4-3EC7-4B4F-9667-BF7C1302322B}" destId="{9599E777-8E86-4D81-847F-2CE1B089CC3F}" srcOrd="0" destOrd="0" presId="urn:microsoft.com/office/officeart/2005/8/layout/vList2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718772EC-47A7-4795-8710-C3C7C0F76424}" srcId="{DF6E9E80-7DB2-4462-BE41-D5FFACA85A20}" destId="{00F5C33D-8413-4241-A0A5-C4C1232D6839}" srcOrd="2" destOrd="0" parTransId="{0E63A6D1-2B43-4ADC-A975-77E05D3C674A}" sibTransId="{02D53709-4688-4AB6-BE3F-6415B478F933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432344D3-0667-4E1D-B9AB-D33B0CFC8A2E}" type="presParOf" srcId="{033B2FDF-110C-403A-97FD-3FA2F0CD9044}" destId="{9C1E80D5-8747-4054-A1C4-C651C3E97924}" srcOrd="1" destOrd="0" presId="urn:microsoft.com/office/officeart/2005/8/layout/vList2"/>
    <dgm:cxn modelId="{2980D2F9-58DB-44C7-88D5-E055307474D6}" type="presParOf" srcId="{033B2FDF-110C-403A-97FD-3FA2F0CD9044}" destId="{D0D2B50D-EF71-4C38-8A2F-E4837A57EABD}" srcOrd="2" destOrd="0" presId="urn:microsoft.com/office/officeart/2005/8/layout/vList2"/>
    <dgm:cxn modelId="{DD982784-D59F-4F07-A6FF-712870A397E3}" type="presParOf" srcId="{033B2FDF-110C-403A-97FD-3FA2F0CD9044}" destId="{D6715A2C-1689-4CB4-B41A-866B8A062C38}" srcOrd="3" destOrd="0" presId="urn:microsoft.com/office/officeart/2005/8/layout/vList2"/>
    <dgm:cxn modelId="{F8F87A2D-E4C2-42F5-B28F-BE8606BFED02}" type="presParOf" srcId="{033B2FDF-110C-403A-97FD-3FA2F0CD9044}" destId="{4B843AA2-CD92-4F1B-B861-CEF05AF270E7}" srcOrd="4" destOrd="0" presId="urn:microsoft.com/office/officeart/2005/8/layout/vList2"/>
    <dgm:cxn modelId="{4282768F-E33E-40B5-8A0F-AEB248DE1B54}" type="presParOf" srcId="{033B2FDF-110C-403A-97FD-3FA2F0CD9044}" destId="{D7EA0D1D-A0EA-4342-A860-7604D52D7BD1}" srcOrd="5" destOrd="0" presId="urn:microsoft.com/office/officeart/2005/8/layout/vList2"/>
    <dgm:cxn modelId="{F3949B2C-DAF4-4B01-A996-491326470018}" type="presParOf" srcId="{033B2FDF-110C-403A-97FD-3FA2F0CD9044}" destId="{9599E777-8E86-4D81-847F-2CE1B089CC3F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Sklapanje ugovora o plaćanju danka s Osmanlijama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D067D81D-224B-4499-AB85-CE6FB804E039}">
      <dgm:prSet/>
      <dgm:spPr/>
      <dgm:t>
        <a:bodyPr/>
        <a:lstStyle/>
        <a:p>
          <a:r>
            <a:rPr lang="hr-HR" dirty="0"/>
            <a:t>Priznaju vlast hrvatsko-ugarskih kraljeva do 1526. godine</a:t>
          </a:r>
          <a:endParaRPr lang="en-US" dirty="0"/>
        </a:p>
      </dgm:t>
    </dgm:pt>
    <dgm:pt modelId="{5170BBEC-5D48-4044-B2B5-BC0FD4192B01}" type="parTrans" cxnId="{BFE31AE6-A3FD-4E2C-B4DB-559578F8ACC9}">
      <dgm:prSet/>
      <dgm:spPr/>
      <dgm:t>
        <a:bodyPr/>
        <a:lstStyle/>
        <a:p>
          <a:endParaRPr lang="hr-HR"/>
        </a:p>
      </dgm:t>
    </dgm:pt>
    <dgm:pt modelId="{E19E1D67-4169-4415-B024-42FE4F9D4D92}" type="sibTrans" cxnId="{BFE31AE6-A3FD-4E2C-B4DB-559578F8ACC9}">
      <dgm:prSet/>
      <dgm:spPr/>
      <dgm:t>
        <a:bodyPr/>
        <a:lstStyle/>
        <a:p>
          <a:endParaRPr lang="hr-HR"/>
        </a:p>
      </dgm:t>
    </dgm:pt>
    <dgm:pt modelId="{E7D1930B-8A99-4604-A0F4-395D29641A66}">
      <dgm:prSet/>
      <dgm:spPr/>
      <dgm:t>
        <a:bodyPr/>
        <a:lstStyle/>
        <a:p>
          <a:r>
            <a:rPr lang="hr-HR" dirty="0"/>
            <a:t>Priznaje vlast Osmanlija do svoje propasti 1808. godine</a:t>
          </a:r>
          <a:endParaRPr lang="en-US" dirty="0"/>
        </a:p>
      </dgm:t>
    </dgm:pt>
    <dgm:pt modelId="{990D44D3-5938-4CA9-9A2A-084F103C58BE}" type="parTrans" cxnId="{F02E94F2-B63E-43B2-9165-3EBE153F9AFD}">
      <dgm:prSet/>
      <dgm:spPr/>
      <dgm:t>
        <a:bodyPr/>
        <a:lstStyle/>
        <a:p>
          <a:endParaRPr lang="hr-HR"/>
        </a:p>
      </dgm:t>
    </dgm:pt>
    <dgm:pt modelId="{8D2B0384-28E1-42D8-B83F-D44EA0F5B716}" type="sibTrans" cxnId="{F02E94F2-B63E-43B2-9165-3EBE153F9AFD}">
      <dgm:prSet/>
      <dgm:spPr/>
      <dgm:t>
        <a:bodyPr/>
        <a:lstStyle/>
        <a:p>
          <a:endParaRPr lang="hr-HR"/>
        </a:p>
      </dgm:t>
    </dgm:pt>
    <dgm:pt modelId="{42B2BCCE-5E39-4843-A2B1-0B5EBA213B4E}">
      <dgm:prSet/>
      <dgm:spPr/>
      <dgm:t>
        <a:bodyPr/>
        <a:lstStyle/>
        <a:p>
          <a:r>
            <a:rPr lang="hr-HR" dirty="0"/>
            <a:t>Stvarna samostalnost ostala</a:t>
          </a:r>
        </a:p>
      </dgm:t>
    </dgm:pt>
    <dgm:pt modelId="{C106FF81-A727-427A-8741-D646328B0F37}" type="parTrans" cxnId="{571C629A-4045-49B6-AA15-52D0F047319E}">
      <dgm:prSet/>
      <dgm:spPr/>
      <dgm:t>
        <a:bodyPr/>
        <a:lstStyle/>
        <a:p>
          <a:endParaRPr lang="hr-HR"/>
        </a:p>
      </dgm:t>
    </dgm:pt>
    <dgm:pt modelId="{CEC72D21-DF9D-4F40-B0E0-9DD4EB210815}" type="sibTrans" cxnId="{571C629A-4045-49B6-AA15-52D0F047319E}">
      <dgm:prSet/>
      <dgm:spPr/>
      <dgm:t>
        <a:bodyPr/>
        <a:lstStyle/>
        <a:p>
          <a:endParaRPr lang="hr-HR"/>
        </a:p>
      </dgm:t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4" custLinFactNeighborX="89" custLinFactNeighborY="-101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446F26-A855-42B1-A3E7-1164DD477283}" type="pres">
      <dgm:prSet presAssocID="{13B1320C-B0E0-4121-99E8-C1715566B879}" presName="spacer" presStyleCnt="0"/>
      <dgm:spPr/>
    </dgm:pt>
    <dgm:pt modelId="{677F2F0E-F0C6-41A2-8D1F-9247332AB3FF}" type="pres">
      <dgm:prSet presAssocID="{D067D81D-224B-4499-AB85-CE6FB804E0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BF99A2-4152-43E5-8B5B-F639B22E79CC}" type="pres">
      <dgm:prSet presAssocID="{E19E1D67-4169-4415-B024-42FE4F9D4D92}" presName="spacer" presStyleCnt="0"/>
      <dgm:spPr/>
    </dgm:pt>
    <dgm:pt modelId="{265D42A9-B4FC-42E8-9465-DFC1C3D38FAB}" type="pres">
      <dgm:prSet presAssocID="{E7D1930B-8A99-4604-A0F4-395D29641A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7D6999-54B6-4172-8E3F-8A9FFE7FFA7D}" type="pres">
      <dgm:prSet presAssocID="{8D2B0384-28E1-42D8-B83F-D44EA0F5B716}" presName="spacer" presStyleCnt="0"/>
      <dgm:spPr/>
    </dgm:pt>
    <dgm:pt modelId="{5CD5D0A6-A318-43B4-8286-F0FD83595CF4}" type="pres">
      <dgm:prSet presAssocID="{42B2BCCE-5E39-4843-A2B1-0B5EBA213B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FA76BE0-B4B3-4B8E-87E7-BB6C6DC51C03}" type="presOf" srcId="{E7D1930B-8A99-4604-A0F4-395D29641A66}" destId="{265D42A9-B4FC-42E8-9465-DFC1C3D38FAB}" srcOrd="0" destOrd="0" presId="urn:microsoft.com/office/officeart/2005/8/layout/vList2"/>
    <dgm:cxn modelId="{2E91CC9F-164C-45B5-B2C4-981F8F039FD9}" type="presOf" srcId="{42B2BCCE-5E39-4843-A2B1-0B5EBA213B4E}" destId="{5CD5D0A6-A318-43B4-8286-F0FD83595CF4}" srcOrd="0" destOrd="0" presId="urn:microsoft.com/office/officeart/2005/8/layout/vList2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BFE31AE6-A3FD-4E2C-B4DB-559578F8ACC9}" srcId="{F042BD6B-747E-43AE-9F4F-59023577B107}" destId="{D067D81D-224B-4499-AB85-CE6FB804E039}" srcOrd="1" destOrd="0" parTransId="{5170BBEC-5D48-4044-B2B5-BC0FD4192B01}" sibTransId="{E19E1D67-4169-4415-B024-42FE4F9D4D92}"/>
    <dgm:cxn modelId="{CBA91B23-A911-4711-AF23-E15F378A832B}" type="presOf" srcId="{D067D81D-224B-4499-AB85-CE6FB804E039}" destId="{677F2F0E-F0C6-41A2-8D1F-9247332AB3FF}" srcOrd="0" destOrd="0" presId="urn:microsoft.com/office/officeart/2005/8/layout/vList2"/>
    <dgm:cxn modelId="{571C629A-4045-49B6-AA15-52D0F047319E}" srcId="{F042BD6B-747E-43AE-9F4F-59023577B107}" destId="{42B2BCCE-5E39-4843-A2B1-0B5EBA213B4E}" srcOrd="3" destOrd="0" parTransId="{C106FF81-A727-427A-8741-D646328B0F37}" sibTransId="{CEC72D21-DF9D-4F40-B0E0-9DD4EB210815}"/>
    <dgm:cxn modelId="{F02E94F2-B63E-43B2-9165-3EBE153F9AFD}" srcId="{F042BD6B-747E-43AE-9F4F-59023577B107}" destId="{E7D1930B-8A99-4604-A0F4-395D29641A66}" srcOrd="2" destOrd="0" parTransId="{990D44D3-5938-4CA9-9A2A-084F103C58BE}" sibTransId="{8D2B0384-28E1-42D8-B83F-D44EA0F5B716}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96BA8D93-AEF2-474B-B332-1F1850D35D72}" type="presParOf" srcId="{754F009A-23D7-4884-BB83-12793B6FE379}" destId="{57446F26-A855-42B1-A3E7-1164DD477283}" srcOrd="1" destOrd="0" presId="urn:microsoft.com/office/officeart/2005/8/layout/vList2"/>
    <dgm:cxn modelId="{354E5D1C-2FE8-4324-B5C0-DFE7D281B040}" type="presParOf" srcId="{754F009A-23D7-4884-BB83-12793B6FE379}" destId="{677F2F0E-F0C6-41A2-8D1F-9247332AB3FF}" srcOrd="2" destOrd="0" presId="urn:microsoft.com/office/officeart/2005/8/layout/vList2"/>
    <dgm:cxn modelId="{BD6ADA50-DD11-4C14-B995-0D1FD4673088}" type="presParOf" srcId="{754F009A-23D7-4884-BB83-12793B6FE379}" destId="{B6BF99A2-4152-43E5-8B5B-F639B22E79CC}" srcOrd="3" destOrd="0" presId="urn:microsoft.com/office/officeart/2005/8/layout/vList2"/>
    <dgm:cxn modelId="{41976D5E-E02A-4B44-99CB-79908AA2B765}" type="presParOf" srcId="{754F009A-23D7-4884-BB83-12793B6FE379}" destId="{265D42A9-B4FC-42E8-9465-DFC1C3D38FAB}" srcOrd="4" destOrd="0" presId="urn:microsoft.com/office/officeart/2005/8/layout/vList2"/>
    <dgm:cxn modelId="{34B2F008-ABCD-47B4-9A39-0EF6B5B55861}" type="presParOf" srcId="{754F009A-23D7-4884-BB83-12793B6FE379}" destId="{AE7D6999-54B6-4172-8E3F-8A9FFE7FFA7D}" srcOrd="5" destOrd="0" presId="urn:microsoft.com/office/officeart/2005/8/layout/vList2"/>
    <dgm:cxn modelId="{B8A92EA1-43E5-4004-8600-2B51AFC139D8}" type="presParOf" srcId="{754F009A-23D7-4884-BB83-12793B6FE379}" destId="{5CD5D0A6-A318-43B4-8286-F0FD83595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 osnovan u prvoj polovici VII. stoljeća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C9D6E59E-CE89-4A8E-AFFE-337813793CAA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Slavena i propast Epidaura (Cavtata)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0CA4EB10-BD81-4FAE-86F7-1A5ADE82BAE2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Nastanak novog grada </a:t>
          </a:r>
          <a:r>
            <a:rPr lang="hr-HR" sz="2400" kern="1200" dirty="0" err="1"/>
            <a:t>Ragusiuma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4DD6FDFE-B2B9-449A-A7B2-208C6684837C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Ujedinjenje Dubrave i </a:t>
          </a:r>
          <a:r>
            <a:rPr lang="hr-HR" sz="2400" kern="1200" dirty="0" err="1"/>
            <a:t>Ragusiuma</a:t>
          </a:r>
          <a:r>
            <a:rPr lang="hr-HR" sz="2400" kern="1200" dirty="0"/>
            <a:t> u VIII. stoljeću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C06F4E7A-8BEC-4A6D-8BE7-C02D00242BF0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 XV. stoljeća postaje hrvatski grad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ranome srednjem vijeku priznaje vlast Bizanta</a:t>
          </a:r>
          <a:endParaRPr lang="en-US" sz="2400" kern="1200" dirty="0"/>
        </a:p>
      </dsp:txBody>
      <dsp:txXfrm>
        <a:off x="0" y="4523"/>
        <a:ext cx="7037387" cy="973440"/>
      </dsp:txXfrm>
    </dsp:sp>
    <dsp:sp modelId="{4A6A890F-D64A-4557-9825-6229C33A87F6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Održavali trgovačke veze s Italijom, Egiptom i Crnim morem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E710E115-ABBF-4402-B0FE-94BD7429D390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Trgovina u Bosni i Srbiji pod vlašću Dubrovnika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C2F21818-C815-49B1-8E86-E03524055F41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Sporovi oko soli i srebra u XIII. i XIV. stoljeću sa srpskim vladarima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95B4CB0B-1EEF-47E1-A220-01AD6B892118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„Dubrovačka diplomacija”-sporovi uspješno rješavani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Početkom XIII. stoljeća priznaje vlast Mletačke Republike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8461247D-35F3-4169-BF49-89CF7F400FAC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Osnivanje prvih kolonija u Bosni i Srbiji 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9EAEACD2-C407-47B5-A18E-C7FF18B2C876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Povelja Kulina bana iz 1189. godine, prvi spomen imena Dubrovnik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1DAF2CBE-8BBC-40DE-AE1F-0A2641A63A85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Osnivanje kolonija u južnoj Ugarskoj i Bugarskoj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Trgovci posrednici između kontinentalnog zaleđa i Sredozemlja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AEE1E6D9-C662-4046-B7E0-9353E6796252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Posrednici u trgovini s tekstilom, stokom, drvom, rudama, solju, zlatom,…</a:t>
          </a:r>
          <a:endParaRPr lang="en-US" sz="2400" kern="1200" dirty="0"/>
        </a:p>
      </dsp:txBody>
      <dsp:txXfrm>
        <a:off x="0" y="1416559"/>
        <a:ext cx="5961345" cy="1198080"/>
      </dsp:txXfrm>
    </dsp:sp>
    <dsp:sp modelId="{46D2D454-84CA-448A-AB63-5F2DF02372FA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prvoj polovici XIV. stoljeća počinju kovati novac</a:t>
          </a:r>
          <a:endParaRPr lang="en-US" sz="2400" kern="1200" dirty="0"/>
        </a:p>
      </dsp:txBody>
      <dsp:txXfrm>
        <a:off x="0" y="2798960"/>
        <a:ext cx="5961345" cy="1198080"/>
      </dsp:txXfrm>
    </dsp:sp>
    <dsp:sp modelId="{56796A74-F94E-4F67-B07D-B309E2D3F673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1348. godine za velike kuge, stradala gotovo polovica stanovništva</a:t>
          </a:r>
          <a:endParaRPr lang="en-US" sz="2400" kern="1200" dirty="0"/>
        </a:p>
      </dsp:txBody>
      <dsp:txXfrm>
        <a:off x="0" y="4181360"/>
        <a:ext cx="5961345" cy="11980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32876"/>
          <a:ext cx="658926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Sredinom XV. stoljeća se počinje nazivati Republikom</a:t>
          </a:r>
          <a:endParaRPr lang="en-US" sz="2400" kern="1200" dirty="0"/>
        </a:p>
      </dsp:txBody>
      <dsp:txXfrm>
        <a:off x="0" y="32876"/>
        <a:ext cx="6589260" cy="1160640"/>
      </dsp:txXfrm>
    </dsp:sp>
    <dsp:sp modelId="{D0D2B50D-EF71-4C38-8A2F-E4837A57EABD}">
      <dsp:nvSpPr>
        <dsp:cNvPr id="0" name=""/>
        <dsp:cNvSpPr/>
      </dsp:nvSpPr>
      <dsp:spPr>
        <a:xfrm>
          <a:off x="0" y="1372076"/>
          <a:ext cx="6589260" cy="11606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 čelu Republike nalazio se knez</a:t>
          </a:r>
          <a:endParaRPr lang="en-US" sz="2400" kern="1200" dirty="0"/>
        </a:p>
      </dsp:txBody>
      <dsp:txXfrm>
        <a:off x="0" y="1372076"/>
        <a:ext cx="6589260" cy="1160640"/>
      </dsp:txXfrm>
    </dsp:sp>
    <dsp:sp modelId="{4B843AA2-CD92-4F1B-B861-CEF05AF270E7}">
      <dsp:nvSpPr>
        <dsp:cNvPr id="0" name=""/>
        <dsp:cNvSpPr/>
      </dsp:nvSpPr>
      <dsp:spPr>
        <a:xfrm>
          <a:off x="0" y="2711276"/>
          <a:ext cx="6589260" cy="11606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Glavne institucije Republike bile su: Veliko vijeće, Malo vijeće i Senat (Vijeće umoljenih)</a:t>
          </a:r>
          <a:endParaRPr lang="en-US" sz="2400" kern="1200" dirty="0"/>
        </a:p>
      </dsp:txBody>
      <dsp:txXfrm>
        <a:off x="0" y="2711276"/>
        <a:ext cx="6589260" cy="1160640"/>
      </dsp:txXfrm>
    </dsp:sp>
    <dsp:sp modelId="{9599E777-8E86-4D81-847F-2CE1B089CC3F}">
      <dsp:nvSpPr>
        <dsp:cNvPr id="0" name=""/>
        <dsp:cNvSpPr/>
      </dsp:nvSpPr>
      <dsp:spPr>
        <a:xfrm>
          <a:off x="0" y="4050476"/>
          <a:ext cx="6589260" cy="1160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Zaštitnik Dubrovnika je sv. Vlaho</a:t>
          </a:r>
          <a:endParaRPr lang="en-US" sz="2400" kern="1200" dirty="0"/>
        </a:p>
      </dsp:txBody>
      <dsp:txXfrm>
        <a:off x="0" y="4050476"/>
        <a:ext cx="6589260" cy="11606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20809"/>
          <a:ext cx="658926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Sklapanje ugovora o plaćanju danka s Osmanlijama</a:t>
          </a:r>
          <a:endParaRPr lang="en-US" sz="3100" kern="1200" dirty="0"/>
        </a:p>
      </dsp:txBody>
      <dsp:txXfrm>
        <a:off x="0" y="20809"/>
        <a:ext cx="6589260" cy="1233179"/>
      </dsp:txXfrm>
    </dsp:sp>
    <dsp:sp modelId="{677F2F0E-F0C6-41A2-8D1F-9247332AB3FF}">
      <dsp:nvSpPr>
        <dsp:cNvPr id="0" name=""/>
        <dsp:cNvSpPr/>
      </dsp:nvSpPr>
      <dsp:spPr>
        <a:xfrm>
          <a:off x="0" y="1344176"/>
          <a:ext cx="6589260" cy="12331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Priznaju vlast hrvatsko-ugarskih kraljeva do 1526. godine</a:t>
          </a:r>
          <a:endParaRPr lang="en-US" sz="3100" kern="1200" dirty="0"/>
        </a:p>
      </dsp:txBody>
      <dsp:txXfrm>
        <a:off x="0" y="1344176"/>
        <a:ext cx="6589260" cy="1233179"/>
      </dsp:txXfrm>
    </dsp:sp>
    <dsp:sp modelId="{265D42A9-B4FC-42E8-9465-DFC1C3D38FAB}">
      <dsp:nvSpPr>
        <dsp:cNvPr id="0" name=""/>
        <dsp:cNvSpPr/>
      </dsp:nvSpPr>
      <dsp:spPr>
        <a:xfrm>
          <a:off x="0" y="2666636"/>
          <a:ext cx="6589260" cy="12331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Priznaje vlast Osmanlija do svoje propasti 1808. godine</a:t>
          </a:r>
          <a:endParaRPr lang="en-US" sz="3100" kern="1200" dirty="0"/>
        </a:p>
      </dsp:txBody>
      <dsp:txXfrm>
        <a:off x="0" y="2666636"/>
        <a:ext cx="6589260" cy="1233179"/>
      </dsp:txXfrm>
    </dsp:sp>
    <dsp:sp modelId="{5CD5D0A6-A318-43B4-8286-F0FD83595CF4}">
      <dsp:nvSpPr>
        <dsp:cNvPr id="0" name=""/>
        <dsp:cNvSpPr/>
      </dsp:nvSpPr>
      <dsp:spPr>
        <a:xfrm>
          <a:off x="0" y="3989096"/>
          <a:ext cx="6589260" cy="12331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Stvarna samostalnost ostala</a:t>
          </a:r>
        </a:p>
      </dsp:txBody>
      <dsp:txXfrm>
        <a:off x="0" y="3989096"/>
        <a:ext cx="6589260" cy="123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Povelja Kulina bana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Knežev dvor u Dubrovniku.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Sveti Vlaho, svetac zaštitnik Dubrovnika.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Kad grad postane republika </a:t>
            </a:r>
            <a:r>
              <a:rPr lang="hr-HR" sz="3800" dirty="0" smtClean="0"/>
              <a:t>– Dubrovnik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Razvoj srednjovjekovnih gradova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364F47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Dubrovnik – grad, republika i trgovačko središte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zgrada, vrata, drveni, žena&#10;&#10;Opis je automatski generiran">
            <a:extLst>
              <a:ext uri="{FF2B5EF4-FFF2-40B4-BE49-F238E27FC236}">
                <a16:creationId xmlns:a16="http://schemas.microsoft.com/office/drawing/2014/main" xmlns="" id="{9A676D6C-DDB5-425A-973E-C630E0EF6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6" r="1784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44AA2A93-0F90-461D-828F-404A93FD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D15C278-0FFB-491E-B8ED-352F98E5A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Dubrovnik – grad, republika i trgovačko središte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7823016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398" y="2197026"/>
            <a:ext cx="6202730" cy="4629704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Grad osnovan u prvoj polovici VII. stoljeća</a:t>
            </a:r>
            <a:endParaRPr lang="en-US" sz="2400" dirty="0"/>
          </a:p>
          <a:p>
            <a:pPr lvl="0"/>
            <a:r>
              <a:rPr lang="hr-HR" sz="2400" dirty="0"/>
              <a:t>Prodori Slavena i propast Epidaura (Cavtata)</a:t>
            </a:r>
            <a:endParaRPr lang="en-US" sz="2400" dirty="0"/>
          </a:p>
          <a:p>
            <a:pPr lvl="0"/>
            <a:r>
              <a:rPr lang="hr-HR" sz="2400" dirty="0"/>
              <a:t>Nastanak novog grada </a:t>
            </a:r>
            <a:r>
              <a:rPr lang="hr-HR" sz="2400" dirty="0" err="1"/>
              <a:t>Ragusiuma</a:t>
            </a:r>
            <a:endParaRPr lang="en-US" sz="2400" dirty="0"/>
          </a:p>
          <a:p>
            <a:pPr lvl="0"/>
            <a:r>
              <a:rPr lang="hr-HR" sz="2400" dirty="0"/>
              <a:t>Ujedinjenje Dubrave i </a:t>
            </a:r>
            <a:r>
              <a:rPr lang="hr-HR" sz="2400" dirty="0" err="1"/>
              <a:t>Ragusiuma</a:t>
            </a:r>
            <a:r>
              <a:rPr lang="hr-HR" sz="2400" dirty="0"/>
              <a:t> u VIII. stoljeću</a:t>
            </a:r>
            <a:endParaRPr lang="en-US" sz="2400" dirty="0"/>
          </a:p>
          <a:p>
            <a:pPr lvl="0"/>
            <a:r>
              <a:rPr lang="hr-HR" sz="2400" dirty="0"/>
              <a:t>Do XV. stoljeća postaje hrvatski grad</a:t>
            </a:r>
          </a:p>
          <a:p>
            <a:pPr lvl="0"/>
            <a:r>
              <a:rPr lang="hr-HR" sz="2400" dirty="0"/>
              <a:t>U ranome srednjem vijeku priznaje vlast Bizanta</a:t>
            </a:r>
            <a:endParaRPr lang="en-US" sz="2400" dirty="0"/>
          </a:p>
          <a:p>
            <a:pPr lvl="0"/>
            <a:r>
              <a:rPr lang="hr-HR" sz="2400" dirty="0"/>
              <a:t>Održavali trgovačke veze s Italijom, Egiptom i Crnim morem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401" y="2132856"/>
            <a:ext cx="5948831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400" dirty="0"/>
              <a:t>Trgovina u Bosni i Srbiji pod vlašću Dubrovnika</a:t>
            </a:r>
            <a:endParaRPr lang="en-US" sz="2400" dirty="0"/>
          </a:p>
          <a:p>
            <a:pPr lvl="0"/>
            <a:r>
              <a:rPr lang="hr-HR" sz="2400" dirty="0"/>
              <a:t>Sporovi oko soli i srebra u XIII. i XIV. stoljeću sa srpskim vladarima</a:t>
            </a:r>
            <a:endParaRPr lang="en-US" sz="2400" dirty="0"/>
          </a:p>
          <a:p>
            <a:pPr lvl="0"/>
            <a:r>
              <a:rPr lang="hr-HR" sz="2400" dirty="0"/>
              <a:t>„Dubrovačka diplomacija”-sporovi uspješno rješavani</a:t>
            </a:r>
          </a:p>
          <a:p>
            <a:pPr lvl="0"/>
            <a:r>
              <a:rPr lang="hr-HR" sz="2400" dirty="0"/>
              <a:t>Početkom XIII. stoljeća priznaje vlast Mletačke Republike</a:t>
            </a:r>
            <a:endParaRPr lang="en-US" sz="2400" dirty="0"/>
          </a:p>
          <a:p>
            <a:pPr lvl="0"/>
            <a:r>
              <a:rPr lang="hr-HR" sz="2400" dirty="0"/>
              <a:t>Osnivanje prvih kolonija u Bosni i Srbiji </a:t>
            </a:r>
            <a:endParaRPr lang="en-US" sz="2400" dirty="0"/>
          </a:p>
          <a:p>
            <a:pPr lvl="0"/>
            <a:r>
              <a:rPr lang="hr-HR" sz="2400" dirty="0"/>
              <a:t>Povelja Kulina bana iz 1189. godine, prvi spomen imena Dubrovnik</a:t>
            </a:r>
            <a:endParaRPr lang="en-US" sz="2400" dirty="0"/>
          </a:p>
          <a:p>
            <a:pPr lvl="0"/>
            <a:r>
              <a:rPr lang="hr-HR" sz="2400" dirty="0"/>
              <a:t>Osnivanje kolonija u južnoj Ugarskoj i Bugarskoj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852596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Trgovci posrednici između kontinentalnog zaleđa i Sredozemlja</a:t>
            </a:r>
            <a:endParaRPr lang="en-US" sz="2400" dirty="0"/>
          </a:p>
          <a:p>
            <a:pPr lvl="0"/>
            <a:r>
              <a:rPr lang="hr-HR" sz="2400" dirty="0"/>
              <a:t>Posrednici u trgovini s tekstilom, stokom, drvom, rudama, solju, zlatom,…</a:t>
            </a:r>
            <a:endParaRPr lang="en-US" sz="2400" dirty="0"/>
          </a:p>
          <a:p>
            <a:pPr lvl="0"/>
            <a:r>
              <a:rPr lang="hr-HR" sz="2400" dirty="0"/>
              <a:t>U prvoj polovici XIV. stoljeća počinju kovati novac</a:t>
            </a:r>
            <a:endParaRPr lang="en-US" sz="2400" dirty="0"/>
          </a:p>
          <a:p>
            <a:pPr lvl="0"/>
            <a:r>
              <a:rPr lang="hr-HR" sz="2400" dirty="0"/>
              <a:t>1348. godine za velike kuge, stradala gotovo polovica stanovništva</a:t>
            </a:r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10" y="1719618"/>
            <a:ext cx="647447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Sredinom XV. stoljeća se počinje nazivati Republikom</a:t>
            </a:r>
            <a:endParaRPr lang="en-US" sz="2400" dirty="0"/>
          </a:p>
          <a:p>
            <a:pPr lvl="0"/>
            <a:r>
              <a:rPr lang="hr-HR" sz="2400" dirty="0"/>
              <a:t>Na čelu Republike nalazio se knez</a:t>
            </a:r>
            <a:endParaRPr lang="en-US" sz="2400" dirty="0"/>
          </a:p>
          <a:p>
            <a:pPr lvl="0"/>
            <a:r>
              <a:rPr lang="hr-HR" sz="2400" dirty="0"/>
              <a:t>Glavne institucije Republike bile su: Veliko vijeće, Malo vijeće i Senat (Vijeće umoljenih)</a:t>
            </a:r>
            <a:endParaRPr lang="en-US" sz="2400" dirty="0"/>
          </a:p>
          <a:p>
            <a:pPr lvl="0"/>
            <a:r>
              <a:rPr lang="hr-HR" sz="2400" dirty="0"/>
              <a:t>Zaštitnik Dubrovnika je sv. Vlaho</a:t>
            </a:r>
          </a:p>
          <a:p>
            <a:pPr lvl="0"/>
            <a:r>
              <a:rPr lang="hr-HR" sz="2400" dirty="0"/>
              <a:t>Priznaju vlast hrvatsko-ugarskih kraljeva do 1526. godine</a:t>
            </a:r>
            <a:endParaRPr lang="en-US" sz="2400" dirty="0"/>
          </a:p>
          <a:p>
            <a:pPr lvl="0"/>
            <a:r>
              <a:rPr lang="hr-HR" sz="2400" dirty="0"/>
              <a:t>Priznaje vlast Osmanlija do svoje propasti 1808. godine</a:t>
            </a:r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Dubrovnik – grad, republika i trgovačko središte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109414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voda, zgrada, na otvorenom, planina&#10;&#10;Opis je automatski generiran">
            <a:extLst>
              <a:ext uri="{FF2B5EF4-FFF2-40B4-BE49-F238E27FC236}">
                <a16:creationId xmlns:a16="http://schemas.microsoft.com/office/drawing/2014/main" xmlns="" id="{2D7DB52D-77D9-487B-8DB9-E7E87B820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03" b="12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Dubrovnik – grad, republika i trgovačko središte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0CC63A92-C50D-428F-B079-1B4D7543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3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D53E1FF-E591-423E-9793-D4631AB57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8538" y="574189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 fontScale="90000"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Dubrovnik – grad, republika i trgovačko središte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483086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 fontScale="90000"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Dubrovnik – grad, republika i trgovačko središte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7315573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654A42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chemeClr val="bg1"/>
                </a:solidFill>
              </a:rPr>
              <a:t>Dubrovnik – grad, republika i trgovačko središte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E757AF48-87EE-4552-942A-5B4E9DB5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BC46A6A-6988-4249-9056-ED914ADA4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415" y="5901923"/>
            <a:ext cx="2804862" cy="1402431"/>
          </a:xfrm>
          <a:prstGeom prst="rect">
            <a:avLst/>
          </a:prstGeom>
        </p:spPr>
      </p:pic>
      <p:pic>
        <p:nvPicPr>
          <p:cNvPr id="4" name="Rezervirano mjesto sadržaja 3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A69AD0FC-5972-4B2E-A482-752CF433E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34" y="46089"/>
            <a:ext cx="4007768" cy="6620763"/>
          </a:xfr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Dubrovnik – grad, republika i trgovačko središte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634581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Dubrovnik – grad, republika i trgovačko središte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7880171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>
                <a:solidFill>
                  <a:srgbClr val="FFFFFF"/>
                </a:solidFill>
              </a:rPr>
              <a:t>Dubrovnik – grad, republika i trgovačko središte</a:t>
            </a: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554A39"/>
          </a:solidFill>
          <a:ln w="25400">
            <a:solidFill>
              <a:srgbClr val="554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4" name="Slika 3" descr="Slika na kojoj se prikazuje zgrada, na otvorenom, staro, kamen&#10;&#10;Opis je automatski generiran">
            <a:extLst>
              <a:ext uri="{FF2B5EF4-FFF2-40B4-BE49-F238E27FC236}">
                <a16:creationId xmlns:a16="http://schemas.microsoft.com/office/drawing/2014/main" xmlns="" id="{13A01D1C-4648-4A35-B0E2-41ED64C77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" r="1" b="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79C0DE7-2902-4430-A369-09477F129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6946BF35-3CEB-4A1A-AFD2-2311EA17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552</Words>
  <Application>Microsoft Office PowerPoint</Application>
  <PresentationFormat>Custom</PresentationFormat>
  <Paragraphs>75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Kad grad postane republika – Dubrovnik</vt:lpstr>
      <vt:lpstr>Dubrovnik – grad, republika i trgovačko središte</vt:lpstr>
      <vt:lpstr>Dubrovnik – grad, republika i trgovačko središte</vt:lpstr>
      <vt:lpstr>Dubrovnik – grad, republika i trgovačko središte</vt:lpstr>
      <vt:lpstr>Dubrovnik – grad, republika i trgovačko središte</vt:lpstr>
      <vt:lpstr>Dubrovnik – grad, republika i trgovačko središte</vt:lpstr>
      <vt:lpstr>Dubrovnik – grad, republika i trgovačko središte</vt:lpstr>
      <vt:lpstr>Dubrovnik – grad, republika i trgovačko središte</vt:lpstr>
      <vt:lpstr>Dubrovnik – grad, republika i trgovačko središte</vt:lpstr>
      <vt:lpstr>Dubrovnik – grad, republika i trgovačko središte</vt:lpstr>
      <vt:lpstr>Dubrovnik – grad, republika i trgovačko središte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 grad postane republika - Dubrovnik</dc:title>
  <dc:creator>Ivan Cuzic</dc:creator>
  <cp:lastModifiedBy>dvukelic</cp:lastModifiedBy>
  <cp:revision>3</cp:revision>
  <dcterms:created xsi:type="dcterms:W3CDTF">2020-09-27T20:33:12Z</dcterms:created>
  <dcterms:modified xsi:type="dcterms:W3CDTF">2020-10-05T08:44:53Z</dcterms:modified>
</cp:coreProperties>
</file>